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660"/>
  </p:normalViewPr>
  <p:slideViewPr>
    <p:cSldViewPr>
      <p:cViewPr varScale="1">
        <p:scale>
          <a:sx n="57" d="100"/>
          <a:sy n="57" d="100"/>
        </p:scale>
        <p:origin x="-9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8BAF-EFE2-4C7C-8326-BA0CBB52ABA0}" type="datetimeFigureOut">
              <a:rPr lang="sk-SK" smtClean="0"/>
              <a:pPr/>
              <a:t>6. 3. 2013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C499D-19CD-47DC-BE6E-7B83730CABDA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Zástupný symbol obsahu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BlokTextu 4"/>
          <p:cNvSpPr txBox="1"/>
          <p:nvPr/>
        </p:nvSpPr>
        <p:spPr>
          <a:xfrm>
            <a:off x="971600" y="548680"/>
            <a:ext cx="6768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6600" dirty="0" smtClean="0">
                <a:latin typeface="Comic Sans MS" pitchFamily="66" charset="0"/>
              </a:rPr>
              <a:t>Rýchlosť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899592" y="1772816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/>
              <a:t>Kristína </a:t>
            </a:r>
            <a:r>
              <a:rPr lang="sk-SK" sz="2800" dirty="0" err="1" smtClean="0"/>
              <a:t>Antalcová</a:t>
            </a:r>
            <a:r>
              <a:rPr lang="sk-SK" sz="2800" dirty="0" smtClean="0"/>
              <a:t> </a:t>
            </a: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 smtClean="0"/>
              <a:t>Najrýchlejší </a:t>
            </a:r>
            <a:r>
              <a:rPr lang="sk-SK" b="1" dirty="0"/>
              <a:t>vták je sokol sťahovavý. Dokáže letieť rýchlosťou 240 km za hodinu</a:t>
            </a:r>
            <a:r>
              <a:rPr lang="sk-SK" b="1" dirty="0" smtClean="0"/>
              <a:t>.</a:t>
            </a:r>
          </a:p>
          <a:p>
            <a:r>
              <a:rPr lang="sk-SK" b="1" dirty="0" smtClean="0"/>
              <a:t> </a:t>
            </a:r>
            <a:r>
              <a:rPr lang="sk-SK" b="1" dirty="0"/>
              <a:t>Ľudia </a:t>
            </a:r>
            <a:r>
              <a:rPr lang="sk-SK" b="1" dirty="0" smtClean="0"/>
              <a:t>zaznamenali </a:t>
            </a:r>
            <a:r>
              <a:rPr lang="sk-SK" b="1" dirty="0"/>
              <a:t>v poslednom čase letieť sokola rýchlosťou 300 km za hodinu. Čím by mohol v </a:t>
            </a:r>
            <a:r>
              <a:rPr lang="sk-SK" b="1" dirty="0" err="1"/>
              <a:t>kľude</a:t>
            </a:r>
            <a:r>
              <a:rPr lang="sk-SK" b="1" dirty="0"/>
              <a:t> súťažiť s vozom Formula 1.</a:t>
            </a: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484784"/>
            <a:ext cx="4956042" cy="414908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Autofit/>
          </a:bodyPr>
          <a:lstStyle/>
          <a:p>
            <a:r>
              <a:rPr lang="sk-SK" sz="3600" dirty="0" smtClean="0"/>
              <a:t>Najrýchlejšie auto na svete !</a:t>
            </a:r>
            <a:br>
              <a:rPr lang="sk-SK" sz="3600" dirty="0" smtClean="0"/>
            </a:br>
            <a:r>
              <a:rPr lang="pl-PL" sz="3600" dirty="0" smtClean="0"/>
              <a:t>455,8 km/h! To je rýchlosť! </a:t>
            </a:r>
            <a:endParaRPr lang="sk-SK" sz="3600" dirty="0"/>
          </a:p>
        </p:txBody>
      </p:sp>
      <p:pic>
        <p:nvPicPr>
          <p:cNvPr id="4" name="Zástupný symbol obsahu 3" descr="bohmer_rekord_najrychlejsie_auto_12_performancepowerracing (6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844824"/>
            <a:ext cx="6667500" cy="44386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err="1" smtClean="0"/>
              <a:t>Usain</a:t>
            </a:r>
            <a:r>
              <a:rPr lang="sk-SK" dirty="0" smtClean="0"/>
              <a:t> </a:t>
            </a:r>
            <a:r>
              <a:rPr lang="sk-SK" dirty="0"/>
              <a:t>je </a:t>
            </a:r>
            <a:r>
              <a:rPr lang="sk-SK" b="1" dirty="0"/>
              <a:t>najrýchlejší</a:t>
            </a:r>
            <a:r>
              <a:rPr lang="sk-SK" dirty="0"/>
              <a:t> muž na </a:t>
            </a:r>
            <a:r>
              <a:rPr lang="sk-SK" b="1" dirty="0" smtClean="0"/>
              <a:t>svete!</a:t>
            </a:r>
            <a:endParaRPr lang="sk-SK" dirty="0"/>
          </a:p>
        </p:txBody>
      </p:sp>
      <p:pic>
        <p:nvPicPr>
          <p:cNvPr id="4" name="Zástupný symbol obsahu 3" descr="250px-Usain_Bolt_200_m_final_Daegu_2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1268184"/>
            <a:ext cx="3384376" cy="509010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sk-SK" dirty="0" smtClean="0"/>
              <a:t>Najrýchlejšie lietadlo sveta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r>
              <a:rPr lang="sk-SK" dirty="0" smtClean="0"/>
              <a:t>Letí až </a:t>
            </a:r>
            <a:r>
              <a:rPr lang="sk-SK" dirty="0" smtClean="0"/>
              <a:t>19800 km/h</a:t>
            </a:r>
          </a:p>
          <a:p>
            <a:endParaRPr lang="sk-SK" dirty="0"/>
          </a:p>
        </p:txBody>
      </p:sp>
      <p:pic>
        <p:nvPicPr>
          <p:cNvPr id="4" name="Obrázok 3" descr="x43af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700808"/>
            <a:ext cx="6912768" cy="4862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Najrýchlejší vlak na svete !!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Čo tak prefrčať z Bratislavy do Košíc za hodinku? Nereálne? Ale kdeže! </a:t>
            </a:r>
            <a:endParaRPr lang="sk-SK" dirty="0" smtClean="0"/>
          </a:p>
          <a:p>
            <a:r>
              <a:rPr lang="sk-SK" dirty="0" smtClean="0"/>
              <a:t>Číňania </a:t>
            </a:r>
            <a:r>
              <a:rPr lang="sk-SK" dirty="0" smtClean="0"/>
              <a:t>spojazdnili vlak, schopný sa rozbehnúť na 480 kilometrov za hodinu.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1137792_cina-vlak-najrychlejsi-rychlovlak-zeleznica-zelezni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Tornádo </a:t>
            </a:r>
            <a:r>
              <a:rPr lang="sk-SK" dirty="0" smtClean="0"/>
              <a:t>môže </a:t>
            </a:r>
            <a:r>
              <a:rPr lang="sk-SK" dirty="0" smtClean="0"/>
              <a:t>dosiahnuť </a:t>
            </a:r>
            <a:r>
              <a:rPr lang="sk-SK" dirty="0" smtClean="0"/>
              <a:t>až rýchlosť 400 km/h.</a:t>
            </a:r>
            <a:endParaRPr lang="sk-SK" dirty="0"/>
          </a:p>
        </p:txBody>
      </p:sp>
      <p:pic>
        <p:nvPicPr>
          <p:cNvPr id="4" name="Obrázok 3" descr="11793454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6581006" cy="5157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Najrýchlejší kočík na svete !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Pod kapotou má desať </a:t>
            </a:r>
            <a:r>
              <a:rPr lang="sk-SK" b="1" dirty="0" smtClean="0"/>
              <a:t>koní...</a:t>
            </a:r>
            <a:endParaRPr lang="sk-SK" b="1" dirty="0" smtClean="0"/>
          </a:p>
          <a:p>
            <a:endParaRPr lang="sk-SK" dirty="0"/>
          </a:p>
        </p:txBody>
      </p:sp>
      <p:pic>
        <p:nvPicPr>
          <p:cNvPr id="4" name="Obrázok 3" descr="1440051_kocik-colin-furze-koci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249669"/>
            <a:ext cx="6168270" cy="3975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Najrýchlejší výťah na svete s rýchlosťou až </a:t>
            </a:r>
            <a:r>
              <a:rPr lang="sk-SK" dirty="0" smtClean="0"/>
              <a:t>65 </a:t>
            </a:r>
            <a:r>
              <a:rPr lang="sk-SK" dirty="0" smtClean="0"/>
              <a:t>km/hodinu</a:t>
            </a:r>
            <a:endParaRPr lang="sk-SK" dirty="0"/>
          </a:p>
        </p:txBody>
      </p:sp>
      <p:pic>
        <p:nvPicPr>
          <p:cNvPr id="4" name="Zástupný symbol obsahu 3" descr="najrychlejsi_vytah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5069079" cy="4525963"/>
          </a:xfrm>
        </p:spPr>
      </p:pic>
      <p:sp>
        <p:nvSpPr>
          <p:cNvPr id="5" name="BlokTextu 4"/>
          <p:cNvSpPr txBox="1"/>
          <p:nvPr/>
        </p:nvSpPr>
        <p:spPr>
          <a:xfrm>
            <a:off x="5868144" y="2492896"/>
            <a:ext cx="16561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 smtClean="0"/>
              <a:t>Nachádza sa v  tejto budove..</a:t>
            </a:r>
            <a:endParaRPr lang="sk-SK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Najrýchlejší suchozemský cicavec je gepard, dokáže behať rýchlosťou 114 km za hodinu. </a:t>
            </a:r>
            <a:r>
              <a:rPr lang="sk-SK" b="1" dirty="0" err="1"/>
              <a:t>Maraton</a:t>
            </a:r>
            <a:r>
              <a:rPr lang="sk-SK" b="1" dirty="0"/>
              <a:t> by zvládol za štvrť </a:t>
            </a:r>
            <a:r>
              <a:rPr lang="sk-SK" b="1" dirty="0" smtClean="0"/>
              <a:t>hodiny</a:t>
            </a:r>
            <a:r>
              <a:rPr lang="sk-SK" b="1" dirty="0" smtClean="0"/>
              <a:t>.</a:t>
            </a:r>
            <a:endParaRPr lang="sk-SK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/>
          </a:bodyPr>
          <a:lstStyle/>
          <a:p>
            <a:r>
              <a:rPr lang="sk-SK" sz="5400" dirty="0" smtClean="0">
                <a:latin typeface="Calibri" pitchFamily="34" charset="0"/>
              </a:rPr>
              <a:t>Ďakujem za pozornosť ! </a:t>
            </a:r>
            <a:endParaRPr lang="sk-SK" sz="5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obsahu 4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3037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/>
              <a:t>Najrýchlejšou rybou je </a:t>
            </a:r>
            <a:r>
              <a:rPr lang="sk-SK" dirty="0" err="1"/>
              <a:t>P</a:t>
            </a:r>
            <a:r>
              <a:rPr lang="sk-SK" dirty="0" err="1" smtClean="0"/>
              <a:t>lachetník</a:t>
            </a:r>
            <a:r>
              <a:rPr lang="sk-SK" dirty="0" smtClean="0"/>
              <a:t> </a:t>
            </a:r>
            <a:r>
              <a:rPr lang="sk-SK" dirty="0"/>
              <a:t>atlantický. Pláva rýchlosťou 130 km za hodinu. </a:t>
            </a:r>
            <a:endParaRPr lang="sk-SK" dirty="0" smtClean="0"/>
          </a:p>
          <a:p>
            <a:pPr>
              <a:buNone/>
            </a:pP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velky-sailfish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89508" y="0"/>
            <a:ext cx="954224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/>
          </a:bodyPr>
          <a:lstStyle/>
          <a:p>
            <a:r>
              <a:rPr lang="sk-SK" b="1" dirty="0"/>
              <a:t>Najrýchlejší hmyz je lišaj, ktorý letí rýchlosťou 59 km za hodinu. </a:t>
            </a:r>
            <a:endParaRPr lang="sk-SK" b="1" dirty="0" smtClean="0"/>
          </a:p>
          <a:p>
            <a:r>
              <a:rPr lang="sk-SK" b="1" dirty="0" smtClean="0"/>
              <a:t>Vzdialenosť </a:t>
            </a:r>
            <a:r>
              <a:rPr lang="sk-SK" b="1" dirty="0"/>
              <a:t>Praha – </a:t>
            </a:r>
            <a:r>
              <a:rPr lang="sk-SK" b="1" dirty="0" err="1"/>
              <a:t>Rozvadov</a:t>
            </a:r>
            <a:r>
              <a:rPr lang="sk-SK" b="1" dirty="0"/>
              <a:t> po trase D5 by lietal dve a štvrť </a:t>
            </a:r>
            <a:r>
              <a:rPr lang="sk-SK" b="1" dirty="0" err="1"/>
              <a:t>hodin</a:t>
            </a:r>
            <a:r>
              <a:rPr lang="sk-SK" b="1" dirty="0" smtClean="0"/>
              <a:t>.</a:t>
            </a:r>
          </a:p>
          <a:p>
            <a:r>
              <a:rPr lang="sk-SK" b="1" dirty="0" smtClean="0"/>
              <a:t> </a:t>
            </a:r>
            <a:r>
              <a:rPr lang="sk-SK" b="1" dirty="0"/>
              <a:t>Človek by išiel 32 </a:t>
            </a:r>
            <a:r>
              <a:rPr lang="sk-SK" b="1" dirty="0" smtClean="0"/>
              <a:t>hodín</a:t>
            </a:r>
            <a:r>
              <a:rPr lang="sk-SK" b="1" dirty="0"/>
              <a:t>.</a:t>
            </a: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mmmmmm_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b="1" dirty="0"/>
              <a:t>Najrýchlejším plazom je </a:t>
            </a:r>
            <a:r>
              <a:rPr lang="sk-SK" b="1" dirty="0" err="1"/>
              <a:t>mamba</a:t>
            </a:r>
            <a:r>
              <a:rPr lang="sk-SK" b="1" dirty="0"/>
              <a:t> čierna s rýchlosťou 19 km za hodinu. Bez problémov by tak predbehla dikobraza, netopiera alebo gibona.    </a:t>
            </a:r>
            <a:r>
              <a:rPr lang="sk-SK" dirty="0"/>
              <a:t>  </a:t>
            </a:r>
            <a:endParaRPr lang="sk-SK" dirty="0" smtClean="0"/>
          </a:p>
          <a:p>
            <a:r>
              <a:rPr lang="sk-SK" dirty="0"/>
              <a:t/>
            </a:r>
            <a:br>
              <a:rPr lang="sk-SK" dirty="0"/>
            </a:br>
            <a:r>
              <a:rPr lang="sk-SK" dirty="0"/>
              <a:t> </a:t>
            </a:r>
            <a:r>
              <a:rPr lang="sk-SK" b="1" dirty="0" err="1"/>
              <a:t>Mamba</a:t>
            </a:r>
            <a:r>
              <a:rPr lang="sk-SK" b="1" dirty="0"/>
              <a:t> čierna je najjedovatejší had v celej Afrike.</a:t>
            </a: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sahu 3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164</Words>
  <Application>Microsoft Office PowerPoint</Application>
  <PresentationFormat>Prezentácia na obrazovke (4:3)</PresentationFormat>
  <Paragraphs>25</Paragraphs>
  <Slides>20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20</vt:i4>
      </vt:variant>
    </vt:vector>
  </HeadingPairs>
  <TitlesOfParts>
    <vt:vector size="21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Najrýchlejšie auto na svete ! 455,8 km/h! To je rýchlosť! </vt:lpstr>
      <vt:lpstr>Usain je najrýchlejší muž na svete!</vt:lpstr>
      <vt:lpstr>Najrýchlejšie lietadlo sveta </vt:lpstr>
      <vt:lpstr>Najrýchlejší vlak na svete !!</vt:lpstr>
      <vt:lpstr>Snímka 16</vt:lpstr>
      <vt:lpstr>Tornádo môže dosiahnuť až rýchlosť 400 km/h.</vt:lpstr>
      <vt:lpstr>Najrýchlejší kočík na svete !</vt:lpstr>
      <vt:lpstr>Najrýchlejší výťah na svete s rýchlosťou až 65 km/hodinu</vt:lpstr>
      <vt:lpstr>Ďakujem za pozornosť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8</cp:revision>
  <dcterms:created xsi:type="dcterms:W3CDTF">2013-03-06T06:38:24Z</dcterms:created>
  <dcterms:modified xsi:type="dcterms:W3CDTF">2013-03-06T11:51:50Z</dcterms:modified>
</cp:coreProperties>
</file>